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6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4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9283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375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6661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15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866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85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0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3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6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2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12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8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44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9B52D-F2EA-4F79-8422-6E21B2E9CF9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436224-A23E-40AA-8AB1-FE1D57912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30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53183"/>
            <a:ext cx="9144000" cy="165677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Формирование комфортной среды на территории муниципального образования Аскизский поссовет на 2018-2024 годы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8715" y="4075217"/>
            <a:ext cx="7766936" cy="1703791"/>
          </a:xfrm>
        </p:spPr>
        <p:txBody>
          <a:bodyPr>
            <a:normAutofit fontScale="77500" lnSpcReduction="20000"/>
          </a:bodyPr>
          <a:lstStyle/>
          <a:p>
            <a:pPr algn="l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- Интернет - голосование по отбору общественных территорий на 2022 год</a:t>
            </a:r>
          </a:p>
          <a:p>
            <a:pPr algn="l"/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- Перечень общественных территорий  на 2022 год</a:t>
            </a:r>
          </a:p>
          <a:p>
            <a:pPr algn="l"/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- Этапы реализации проекта</a:t>
            </a:r>
          </a:p>
          <a:p>
            <a:pPr algn="l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1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– голосование по отбору общественных территорий на 2022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Проводиться в информационно – телекоммуникаций сети «Интернет»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78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общественных территорий муниципального образования Аскизский поссовет на 2022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30880"/>
            <a:ext cx="8596668" cy="1950720"/>
          </a:xfrm>
        </p:spPr>
        <p:txBody>
          <a:bodyPr>
            <a:normAutofit/>
          </a:bodyPr>
          <a:lstStyle/>
          <a:p>
            <a:r>
              <a:rPr lang="ru-RU" dirty="0" smtClean="0"/>
              <a:t>Обустройство пляжа на озере «Старушка»</a:t>
            </a:r>
          </a:p>
          <a:p>
            <a:r>
              <a:rPr lang="ru-RU" dirty="0" smtClean="0"/>
              <a:t>Территория ул. Октябрьская (укладка тротуара)</a:t>
            </a:r>
          </a:p>
          <a:p>
            <a:r>
              <a:rPr lang="ru-RU" dirty="0" smtClean="0"/>
              <a:t>Территория ул. Вокзальная (укладка тротуара)</a:t>
            </a:r>
          </a:p>
          <a:p>
            <a:r>
              <a:rPr lang="ru-RU" dirty="0" smtClean="0"/>
              <a:t>Территория ул. Октябрьская между д.24 и ФАП (установка фонтана)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38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Проведение голосования (26.04.2021 – 30.05.2021г.г.)</a:t>
            </a:r>
          </a:p>
          <a:p>
            <a:r>
              <a:rPr lang="ru-RU" dirty="0" smtClean="0"/>
              <a:t>Время голосования (01.06.2021г. </a:t>
            </a:r>
            <a:r>
              <a:rPr lang="ru-RU" dirty="0"/>
              <a:t>с</a:t>
            </a:r>
            <a:r>
              <a:rPr lang="ru-RU" dirty="0" smtClean="0"/>
              <a:t> 08.00 по 20.00 часов местного времени)</a:t>
            </a:r>
          </a:p>
          <a:p>
            <a:r>
              <a:rPr lang="ru-RU" dirty="0" smtClean="0"/>
              <a:t>Мониторинг реализации проектов (01.05.2021 – 31.12.2021г.г.)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30533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129</Words>
  <Application>Microsoft Office PowerPoint</Application>
  <PresentationFormat>Широкоэкранный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Формирование комфортной среды на территории муниципального образования Аскизский поссовет на 2018-2024 годы</vt:lpstr>
      <vt:lpstr>Интернет – голосование по отбору общественных территорий на 2022 год</vt:lpstr>
      <vt:lpstr>Перечень общественных территорий муниципального образования Аскизский поссовет на 2022 год</vt:lpstr>
      <vt:lpstr>Этапы реализации проекта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комфортной среды на территории муниципального образования Аскизский поссовет на 2018-2024 годы</dc:title>
  <dc:creator>data</dc:creator>
  <cp:lastModifiedBy>data</cp:lastModifiedBy>
  <cp:revision>5</cp:revision>
  <dcterms:created xsi:type="dcterms:W3CDTF">2021-02-09T04:25:05Z</dcterms:created>
  <dcterms:modified xsi:type="dcterms:W3CDTF">2021-02-09T05:08:27Z</dcterms:modified>
</cp:coreProperties>
</file>